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44" r:id="rId4"/>
    <p:sldMasterId id="2147483756" r:id="rId5"/>
  </p:sldMasterIdLst>
  <p:notesMasterIdLst>
    <p:notesMasterId r:id="rId24"/>
  </p:notesMasterIdLst>
  <p:sldIdLst>
    <p:sldId id="283" r:id="rId6"/>
    <p:sldId id="257" r:id="rId7"/>
    <p:sldId id="259" r:id="rId8"/>
    <p:sldId id="284" r:id="rId9"/>
    <p:sldId id="263" r:id="rId10"/>
    <p:sldId id="264" r:id="rId11"/>
    <p:sldId id="258" r:id="rId12"/>
    <p:sldId id="286" r:id="rId13"/>
    <p:sldId id="285" r:id="rId14"/>
    <p:sldId id="287" r:id="rId15"/>
    <p:sldId id="288" r:id="rId16"/>
    <p:sldId id="289" r:id="rId17"/>
    <p:sldId id="274" r:id="rId18"/>
    <p:sldId id="290" r:id="rId19"/>
    <p:sldId id="291" r:id="rId20"/>
    <p:sldId id="292" r:id="rId21"/>
    <p:sldId id="293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phút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ngoan</a:t>
            </a:r>
            <a:r>
              <a:rPr lang="en-US" baseline="0" dirty="0" smtClean="0"/>
              <a:t>-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ngoan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2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buồn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7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7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5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23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02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70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39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27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12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33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26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1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37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49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40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22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6" y="2130434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5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5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2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8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3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9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5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65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65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65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61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65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65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65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93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0" y="4406906"/>
            <a:ext cx="10363199" cy="1362076"/>
          </a:xfr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0" y="2906719"/>
            <a:ext cx="10363199" cy="1500187"/>
          </a:xfrm>
        </p:spPr>
        <p:txBody>
          <a:bodyPr anchor="b"/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5646" indent="0">
              <a:buNone/>
              <a:defRPr sz="1930">
                <a:solidFill>
                  <a:schemeClr val="tx1">
                    <a:tint val="75000"/>
                  </a:schemeClr>
                </a:solidFill>
              </a:defRPr>
            </a:lvl2pPr>
            <a:lvl3pPr marL="971291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3pPr>
            <a:lvl4pPr marL="1456935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94258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428226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91387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399514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885159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65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65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65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9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6"/>
            <a:ext cx="5384799" cy="4525963"/>
          </a:xfrm>
        </p:spPr>
        <p:txBody>
          <a:bodyPr/>
          <a:lstStyle>
            <a:lvl1pPr>
              <a:defRPr sz="2946"/>
            </a:lvl1pPr>
            <a:lvl2pPr>
              <a:defRPr sz="2540"/>
            </a:lvl2pPr>
            <a:lvl3pPr>
              <a:defRPr sz="2133"/>
            </a:lvl3pPr>
            <a:lvl4pPr>
              <a:defRPr sz="1930"/>
            </a:lvl4pPr>
            <a:lvl5pPr>
              <a:defRPr sz="1930"/>
            </a:lvl5pPr>
            <a:lvl6pPr>
              <a:defRPr sz="1930"/>
            </a:lvl6pPr>
            <a:lvl7pPr>
              <a:defRPr sz="1930"/>
            </a:lvl7pPr>
            <a:lvl8pPr>
              <a:defRPr sz="1930"/>
            </a:lvl8pPr>
            <a:lvl9pPr>
              <a:defRPr sz="193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6"/>
            <a:ext cx="5384799" cy="4525963"/>
          </a:xfrm>
        </p:spPr>
        <p:txBody>
          <a:bodyPr/>
          <a:lstStyle>
            <a:lvl1pPr>
              <a:defRPr sz="2946"/>
            </a:lvl1pPr>
            <a:lvl2pPr>
              <a:defRPr sz="2540"/>
            </a:lvl2pPr>
            <a:lvl3pPr>
              <a:defRPr sz="2133"/>
            </a:lvl3pPr>
            <a:lvl4pPr>
              <a:defRPr sz="1930"/>
            </a:lvl4pPr>
            <a:lvl5pPr>
              <a:defRPr sz="1930"/>
            </a:lvl5pPr>
            <a:lvl6pPr>
              <a:defRPr sz="1930"/>
            </a:lvl6pPr>
            <a:lvl7pPr>
              <a:defRPr sz="1930"/>
            </a:lvl7pPr>
            <a:lvl8pPr>
              <a:defRPr sz="1930"/>
            </a:lvl8pPr>
            <a:lvl9pPr>
              <a:defRPr sz="193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65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65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65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44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1535116"/>
            <a:ext cx="5386919" cy="639762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5646" indent="0">
              <a:buNone/>
              <a:defRPr sz="2133" b="1"/>
            </a:lvl2pPr>
            <a:lvl3pPr marL="971291" indent="0">
              <a:buNone/>
              <a:defRPr sz="1930" b="1"/>
            </a:lvl3pPr>
            <a:lvl4pPr marL="1456935" indent="0">
              <a:buNone/>
              <a:defRPr sz="1727" b="1"/>
            </a:lvl4pPr>
            <a:lvl5pPr marL="1942580" indent="0">
              <a:buNone/>
              <a:defRPr sz="1727" b="1"/>
            </a:lvl5pPr>
            <a:lvl6pPr marL="2428226" indent="0">
              <a:buNone/>
              <a:defRPr sz="1727" b="1"/>
            </a:lvl6pPr>
            <a:lvl7pPr marL="2913870" indent="0">
              <a:buNone/>
              <a:defRPr sz="1727" b="1"/>
            </a:lvl7pPr>
            <a:lvl8pPr marL="3399514" indent="0">
              <a:buNone/>
              <a:defRPr sz="1727" b="1"/>
            </a:lvl8pPr>
            <a:lvl9pPr marL="3885159" indent="0">
              <a:buNone/>
              <a:defRPr sz="172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6" y="2174875"/>
            <a:ext cx="5386919" cy="3951288"/>
          </a:xfrm>
        </p:spPr>
        <p:txBody>
          <a:bodyPr/>
          <a:lstStyle>
            <a:lvl1pPr>
              <a:defRPr sz="2540"/>
            </a:lvl1pPr>
            <a:lvl2pPr>
              <a:defRPr sz="2133"/>
            </a:lvl2pPr>
            <a:lvl3pPr>
              <a:defRPr sz="1930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6"/>
            <a:ext cx="5389033" cy="639762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5646" indent="0">
              <a:buNone/>
              <a:defRPr sz="2133" b="1"/>
            </a:lvl2pPr>
            <a:lvl3pPr marL="971291" indent="0">
              <a:buNone/>
              <a:defRPr sz="1930" b="1"/>
            </a:lvl3pPr>
            <a:lvl4pPr marL="1456935" indent="0">
              <a:buNone/>
              <a:defRPr sz="1727" b="1"/>
            </a:lvl4pPr>
            <a:lvl5pPr marL="1942580" indent="0">
              <a:buNone/>
              <a:defRPr sz="1727" b="1"/>
            </a:lvl5pPr>
            <a:lvl6pPr marL="2428226" indent="0">
              <a:buNone/>
              <a:defRPr sz="1727" b="1"/>
            </a:lvl6pPr>
            <a:lvl7pPr marL="2913870" indent="0">
              <a:buNone/>
              <a:defRPr sz="1727" b="1"/>
            </a:lvl7pPr>
            <a:lvl8pPr marL="3399514" indent="0">
              <a:buNone/>
              <a:defRPr sz="1727" b="1"/>
            </a:lvl8pPr>
            <a:lvl9pPr marL="3885159" indent="0">
              <a:buNone/>
              <a:defRPr sz="172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540"/>
            </a:lvl1pPr>
            <a:lvl2pPr>
              <a:defRPr sz="2133"/>
            </a:lvl2pPr>
            <a:lvl3pPr>
              <a:defRPr sz="1930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65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65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65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00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65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65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65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11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65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65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65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3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2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1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9" y="273059"/>
            <a:ext cx="6815667" cy="5853113"/>
          </a:xfrm>
        </p:spPr>
        <p:txBody>
          <a:bodyPr/>
          <a:lstStyle>
            <a:lvl1pPr>
              <a:defRPr sz="3353"/>
            </a:lvl1pPr>
            <a:lvl2pPr>
              <a:defRPr sz="2946"/>
            </a:lvl2pPr>
            <a:lvl3pPr>
              <a:defRPr sz="254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10"/>
            <a:ext cx="4011084" cy="4691063"/>
          </a:xfrm>
        </p:spPr>
        <p:txBody>
          <a:bodyPr/>
          <a:lstStyle>
            <a:lvl1pPr marL="0" indent="0">
              <a:buNone/>
              <a:defRPr sz="1523"/>
            </a:lvl1pPr>
            <a:lvl2pPr marL="485646" indent="0">
              <a:buNone/>
              <a:defRPr sz="1321"/>
            </a:lvl2pPr>
            <a:lvl3pPr marL="971291" indent="0">
              <a:buNone/>
              <a:defRPr sz="1016"/>
            </a:lvl3pPr>
            <a:lvl4pPr marL="1456935" indent="0">
              <a:buNone/>
              <a:defRPr sz="914"/>
            </a:lvl4pPr>
            <a:lvl5pPr marL="1942580" indent="0">
              <a:buNone/>
              <a:defRPr sz="914"/>
            </a:lvl5pPr>
            <a:lvl6pPr marL="2428226" indent="0">
              <a:buNone/>
              <a:defRPr sz="914"/>
            </a:lvl6pPr>
            <a:lvl7pPr marL="2913870" indent="0">
              <a:buNone/>
              <a:defRPr sz="914"/>
            </a:lvl7pPr>
            <a:lvl8pPr marL="3399514" indent="0">
              <a:buNone/>
              <a:defRPr sz="914"/>
            </a:lvl8pPr>
            <a:lvl9pPr marL="3885159" indent="0">
              <a:buNone/>
              <a:defRPr sz="91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65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65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65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52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4"/>
            <a:ext cx="7315200" cy="566738"/>
          </a:xfrm>
        </p:spPr>
        <p:txBody>
          <a:bodyPr anchor="b"/>
          <a:lstStyle>
            <a:lvl1pPr algn="l">
              <a:defRPr sz="21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3353"/>
            </a:lvl1pPr>
            <a:lvl2pPr marL="485646" indent="0">
              <a:buNone/>
              <a:defRPr sz="2946"/>
            </a:lvl2pPr>
            <a:lvl3pPr marL="971291" indent="0">
              <a:buNone/>
              <a:defRPr sz="2540"/>
            </a:lvl3pPr>
            <a:lvl4pPr marL="1456935" indent="0">
              <a:buNone/>
              <a:defRPr sz="2133"/>
            </a:lvl4pPr>
            <a:lvl5pPr marL="1942580" indent="0">
              <a:buNone/>
              <a:defRPr sz="2133"/>
            </a:lvl5pPr>
            <a:lvl6pPr marL="2428226" indent="0">
              <a:buNone/>
              <a:defRPr sz="2133"/>
            </a:lvl6pPr>
            <a:lvl7pPr marL="2913870" indent="0">
              <a:buNone/>
              <a:defRPr sz="2133"/>
            </a:lvl7pPr>
            <a:lvl8pPr marL="3399514" indent="0">
              <a:buNone/>
              <a:defRPr sz="2133"/>
            </a:lvl8pPr>
            <a:lvl9pPr marL="3885159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44"/>
            <a:ext cx="7315200" cy="804861"/>
          </a:xfrm>
        </p:spPr>
        <p:txBody>
          <a:bodyPr/>
          <a:lstStyle>
            <a:lvl1pPr marL="0" indent="0">
              <a:buNone/>
              <a:defRPr sz="1523"/>
            </a:lvl1pPr>
            <a:lvl2pPr marL="485646" indent="0">
              <a:buNone/>
              <a:defRPr sz="1321"/>
            </a:lvl2pPr>
            <a:lvl3pPr marL="971291" indent="0">
              <a:buNone/>
              <a:defRPr sz="1016"/>
            </a:lvl3pPr>
            <a:lvl4pPr marL="1456935" indent="0">
              <a:buNone/>
              <a:defRPr sz="914"/>
            </a:lvl4pPr>
            <a:lvl5pPr marL="1942580" indent="0">
              <a:buNone/>
              <a:defRPr sz="914"/>
            </a:lvl5pPr>
            <a:lvl6pPr marL="2428226" indent="0">
              <a:buNone/>
              <a:defRPr sz="914"/>
            </a:lvl6pPr>
            <a:lvl7pPr marL="2913870" indent="0">
              <a:buNone/>
              <a:defRPr sz="914"/>
            </a:lvl7pPr>
            <a:lvl8pPr marL="3399514" indent="0">
              <a:buNone/>
              <a:defRPr sz="914"/>
            </a:lvl8pPr>
            <a:lvl9pPr marL="3885159" indent="0">
              <a:buNone/>
              <a:defRPr sz="91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65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65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65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81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65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65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65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48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274643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5" y="274643"/>
            <a:ext cx="80263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65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65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65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44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20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43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499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09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97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8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90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33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25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611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47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25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423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67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66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61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9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705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916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53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624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73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94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5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6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8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9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19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8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8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5" y="274642"/>
            <a:ext cx="10972801" cy="1143000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600206"/>
            <a:ext cx="10972801" cy="452596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4" y="6356355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3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5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5"/>
            <a:ext cx="3860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3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5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6" y="6356355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3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5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65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71291" rtl="0" eaLnBrk="1" latinLnBrk="0" hangingPunct="1">
        <a:spcBef>
          <a:spcPct val="0"/>
        </a:spcBef>
        <a:buNone/>
        <a:defRPr sz="4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235" indent="-364235" algn="l" defTabSz="971291" rtl="0" eaLnBrk="1" latinLnBrk="0" hangingPunct="1">
        <a:spcBef>
          <a:spcPct val="20000"/>
        </a:spcBef>
        <a:buFont typeface="Arial" pitchFamily="34" charset="0"/>
        <a:buChar char="•"/>
        <a:defRPr sz="3353" kern="1200">
          <a:solidFill>
            <a:schemeClr val="tx1"/>
          </a:solidFill>
          <a:latin typeface="+mn-lt"/>
          <a:ea typeface="+mn-ea"/>
          <a:cs typeface="+mn-cs"/>
        </a:defRPr>
      </a:lvl1pPr>
      <a:lvl2pPr marL="789173" indent="-303528" algn="l" defTabSz="971291" rtl="0" eaLnBrk="1" latinLnBrk="0" hangingPunct="1">
        <a:spcBef>
          <a:spcPct val="20000"/>
        </a:spcBef>
        <a:buFont typeface="Arial" pitchFamily="34" charset="0"/>
        <a:buChar char="–"/>
        <a:defRPr sz="2946" kern="1200">
          <a:solidFill>
            <a:schemeClr val="tx1"/>
          </a:solidFill>
          <a:latin typeface="+mn-lt"/>
          <a:ea typeface="+mn-ea"/>
          <a:cs typeface="+mn-cs"/>
        </a:defRPr>
      </a:lvl2pPr>
      <a:lvl3pPr marL="1214111" indent="-242822" algn="l" defTabSz="971291" rtl="0" eaLnBrk="1" latinLnBrk="0" hangingPunct="1">
        <a:spcBef>
          <a:spcPct val="20000"/>
        </a:spcBef>
        <a:buFont typeface="Arial" pitchFamily="34" charset="0"/>
        <a:buChar char="•"/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699757" indent="-242822" algn="l" defTabSz="971291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5403" indent="-242822" algn="l" defTabSz="971291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71048" indent="-242822" algn="l" defTabSz="971291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156691" indent="-242822" algn="l" defTabSz="971291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642336" indent="-242822" algn="l" defTabSz="971291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127982" indent="-242822" algn="l" defTabSz="971291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1291" rtl="0" eaLnBrk="1" latinLnBrk="0" hangingPunct="1">
        <a:defRPr sz="1930" kern="1200">
          <a:solidFill>
            <a:schemeClr val="tx1"/>
          </a:solidFill>
          <a:latin typeface="+mn-lt"/>
          <a:ea typeface="+mn-ea"/>
          <a:cs typeface="+mn-cs"/>
        </a:defRPr>
      </a:lvl1pPr>
      <a:lvl2pPr marL="485646" algn="l" defTabSz="971291" rtl="0" eaLnBrk="1" latinLnBrk="0" hangingPunct="1">
        <a:defRPr sz="1930" kern="1200">
          <a:solidFill>
            <a:schemeClr val="tx1"/>
          </a:solidFill>
          <a:latin typeface="+mn-lt"/>
          <a:ea typeface="+mn-ea"/>
          <a:cs typeface="+mn-cs"/>
        </a:defRPr>
      </a:lvl2pPr>
      <a:lvl3pPr marL="971291" algn="l" defTabSz="971291" rtl="0" eaLnBrk="1" latinLnBrk="0" hangingPunct="1">
        <a:defRPr sz="1930" kern="1200">
          <a:solidFill>
            <a:schemeClr val="tx1"/>
          </a:solidFill>
          <a:latin typeface="+mn-lt"/>
          <a:ea typeface="+mn-ea"/>
          <a:cs typeface="+mn-cs"/>
        </a:defRPr>
      </a:lvl3pPr>
      <a:lvl4pPr marL="1456935" algn="l" defTabSz="971291" rtl="0" eaLnBrk="1" latinLnBrk="0" hangingPunct="1">
        <a:defRPr sz="1930" kern="1200">
          <a:solidFill>
            <a:schemeClr val="tx1"/>
          </a:solidFill>
          <a:latin typeface="+mn-lt"/>
          <a:ea typeface="+mn-ea"/>
          <a:cs typeface="+mn-cs"/>
        </a:defRPr>
      </a:lvl4pPr>
      <a:lvl5pPr marL="1942580" algn="l" defTabSz="971291" rtl="0" eaLnBrk="1" latinLnBrk="0" hangingPunct="1">
        <a:defRPr sz="1930" kern="1200">
          <a:solidFill>
            <a:schemeClr val="tx1"/>
          </a:solidFill>
          <a:latin typeface="+mn-lt"/>
          <a:ea typeface="+mn-ea"/>
          <a:cs typeface="+mn-cs"/>
        </a:defRPr>
      </a:lvl5pPr>
      <a:lvl6pPr marL="2428226" algn="l" defTabSz="971291" rtl="0" eaLnBrk="1" latinLnBrk="0" hangingPunct="1">
        <a:defRPr sz="1930" kern="1200">
          <a:solidFill>
            <a:schemeClr val="tx1"/>
          </a:solidFill>
          <a:latin typeface="+mn-lt"/>
          <a:ea typeface="+mn-ea"/>
          <a:cs typeface="+mn-cs"/>
        </a:defRPr>
      </a:lvl6pPr>
      <a:lvl7pPr marL="2913870" algn="l" defTabSz="971291" rtl="0" eaLnBrk="1" latinLnBrk="0" hangingPunct="1">
        <a:defRPr sz="1930" kern="1200">
          <a:solidFill>
            <a:schemeClr val="tx1"/>
          </a:solidFill>
          <a:latin typeface="+mn-lt"/>
          <a:ea typeface="+mn-ea"/>
          <a:cs typeface="+mn-cs"/>
        </a:defRPr>
      </a:lvl7pPr>
      <a:lvl8pPr marL="3399514" algn="l" defTabSz="971291" rtl="0" eaLnBrk="1" latinLnBrk="0" hangingPunct="1">
        <a:defRPr sz="193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59" algn="l" defTabSz="971291" rtl="0" eaLnBrk="1" latinLnBrk="0" hangingPunct="1">
        <a:defRPr sz="19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7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12850" y="1467217"/>
            <a:ext cx="88679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quyù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thaày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coâ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veà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döï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giôø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thaêm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lôùp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1148" y="306959"/>
            <a:ext cx="5322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srgbClr val="FFFF00"/>
                </a:solidFill>
                <a:latin typeface="VNI-Avo" pitchFamily="2" charset="0"/>
              </a:rPr>
              <a:t>Tröôøng</a:t>
            </a:r>
            <a:r>
              <a:rPr lang="en-US" sz="24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VNI-Avo" pitchFamily="2" charset="0"/>
              </a:rPr>
              <a:t>Tieåu</a:t>
            </a:r>
            <a:r>
              <a:rPr lang="en-US" sz="24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VNI-Avo" pitchFamily="2" charset="0"/>
              </a:rPr>
              <a:t>hoïc</a:t>
            </a:r>
            <a:endParaRPr lang="en-US" sz="2400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6959" y="3665011"/>
            <a:ext cx="42296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 err="1">
                <a:latin typeface="VNI-Avo" pitchFamily="2" charset="0"/>
              </a:rPr>
              <a:t>Giaùo</a:t>
            </a:r>
            <a:r>
              <a:rPr lang="en-US" sz="2100" dirty="0">
                <a:latin typeface="VNI-Avo" pitchFamily="2" charset="0"/>
              </a:rPr>
              <a:t> </a:t>
            </a:r>
            <a:r>
              <a:rPr lang="en-US" sz="2100" dirty="0" err="1">
                <a:latin typeface="VNI-Avo" pitchFamily="2" charset="0"/>
              </a:rPr>
              <a:t>vieân</a:t>
            </a:r>
            <a:r>
              <a:rPr lang="en-US" sz="2100" dirty="0">
                <a:latin typeface="VNI-Avo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0513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7.40741E-7 L -3.5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79" y="1446800"/>
            <a:ext cx="8085390" cy="53731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8641" y="0"/>
            <a:ext cx="113385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seõ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töï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giaùc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laø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ñeå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tham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côø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ñaàu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tuaàn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546087" y="1161128"/>
            <a:ext cx="5152668" cy="5315203"/>
            <a:chOff x="3546087" y="1161128"/>
            <a:chExt cx="5152668" cy="531520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0" r="100000">
                          <a14:foregroundMark x1="54375" y1="57969" x2="57188" y2="57031"/>
                          <a14:backgroundMark x1="2813" y1="54531" x2="96563" y2="54063"/>
                          <a14:backgroundMark x1="4688" y1="59062" x2="9063" y2="53438"/>
                          <a14:backgroundMark x1="32344" y1="60938" x2="31719" y2="53906"/>
                          <a14:backgroundMark x1="30000" y1="64219" x2="32344" y2="61094"/>
                          <a14:backgroundMark x1="45000" y1="63438" x2="43125" y2="55937"/>
                          <a14:backgroundMark x1="1094" y1="47031" x2="469" y2="61406"/>
                          <a14:backgroundMark x1="781" y1="62031" x2="156" y2="66719"/>
                          <a14:backgroundMark x1="12812" y1="42656" x2="36875" y2="42031"/>
                          <a14:backgroundMark x1="64531" y1="43125" x2="99688" y2="43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30" r="-1463" b="21921"/>
            <a:stretch/>
          </p:blipFill>
          <p:spPr>
            <a:xfrm>
              <a:off x="3546087" y="5455471"/>
              <a:ext cx="5073806" cy="102086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087" y="1161128"/>
              <a:ext cx="5152668" cy="4804773"/>
            </a:xfrm>
            <a:prstGeom prst="rect">
              <a:avLst/>
            </a:prstGeom>
          </p:spPr>
        </p:pic>
      </p:grpSp>
      <p:sp>
        <p:nvSpPr>
          <p:cNvPr id="5" name="Rounded Rectangle 4"/>
          <p:cNvSpPr/>
          <p:nvPr/>
        </p:nvSpPr>
        <p:spPr>
          <a:xfrm>
            <a:off x="176816" y="211873"/>
            <a:ext cx="3369271" cy="18574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CA4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Ñeáùn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tröôøng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ñuùng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giôø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quy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ñònh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ñeå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döï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leã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chaøo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côø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sz="28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6816" y="2519318"/>
            <a:ext cx="3452906" cy="170410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Maëc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trang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phuïc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ñuùng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quy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VNI-Avo" pitchFamily="2" charset="0"/>
              </a:rPr>
              <a:t>ñònh</a:t>
            </a:r>
            <a:endParaRPr lang="en-US" sz="28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6816" y="4673385"/>
            <a:ext cx="3452906" cy="17041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VNI-Avo" pitchFamily="2" charset="0"/>
              </a:rPr>
              <a:t>Saép</a:t>
            </a:r>
            <a:r>
              <a:rPr lang="en-US" sz="36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VNI-Avo" pitchFamily="2" charset="0"/>
              </a:rPr>
              <a:t>gheá</a:t>
            </a:r>
            <a:r>
              <a:rPr lang="en-US" sz="3600" dirty="0" smtClean="0">
                <a:solidFill>
                  <a:schemeClr val="tx1"/>
                </a:solidFill>
                <a:latin typeface="VNI-Avo" pitchFamily="2" charset="0"/>
              </a:rPr>
              <a:t>,</a:t>
            </a:r>
            <a:br>
              <a:rPr lang="en-US" sz="3600" dirty="0" smtClean="0">
                <a:solidFill>
                  <a:schemeClr val="tx1"/>
                </a:solidFill>
                <a:latin typeface="VNI-Avo" pitchFamily="2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VNI-Avo" pitchFamily="2" charset="0"/>
              </a:rPr>
              <a:t>choã</a:t>
            </a:r>
            <a:r>
              <a:rPr lang="en-US" sz="36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VNI-Avo" pitchFamily="2" charset="0"/>
              </a:rPr>
              <a:t>ngoài</a:t>
            </a:r>
            <a:r>
              <a:rPr lang="en-US" sz="3600" dirty="0" smtClean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sz="36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619893" y="90853"/>
            <a:ext cx="3441626" cy="170410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Saép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gheá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,</a:t>
            </a:r>
            <a:b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choã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ngoài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sz="32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98755" y="2054246"/>
            <a:ext cx="3441626" cy="231341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Tham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gia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hoaït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ñoäng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taäp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theå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haùt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Quoác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ca, </a:t>
            </a:r>
            <a:b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</a:b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tö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theá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nghieâm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sz="32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63415" y="4673385"/>
            <a:ext cx="3828585" cy="19504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Laéng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nghe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phaùt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bieåu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yù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kieán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daën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doø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cuûa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caùc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thaày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coâ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VNI-Avo" pitchFamily="2" charset="0"/>
              </a:rPr>
              <a:t>giaùo</a:t>
            </a:r>
            <a:r>
              <a:rPr lang="en-US" sz="3200" dirty="0" smtClean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sz="32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4" name="Minus 13"/>
          <p:cNvSpPr/>
          <p:nvPr/>
        </p:nvSpPr>
        <p:spPr>
          <a:xfrm rot="16200000">
            <a:off x="1491260" y="1996088"/>
            <a:ext cx="740381" cy="616505"/>
          </a:xfrm>
          <a:prstGeom prst="mathMinu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/>
          <p:cNvSpPr/>
          <p:nvPr/>
        </p:nvSpPr>
        <p:spPr>
          <a:xfrm rot="16200000">
            <a:off x="1469776" y="4217760"/>
            <a:ext cx="783350" cy="616505"/>
          </a:xfrm>
          <a:prstGeom prst="mathMinu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/>
          <p:cNvSpPr/>
          <p:nvPr/>
        </p:nvSpPr>
        <p:spPr>
          <a:xfrm rot="16200000">
            <a:off x="10131310" y="1704656"/>
            <a:ext cx="628136" cy="616505"/>
          </a:xfrm>
          <a:prstGeom prst="mathMinu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/>
          <p:cNvSpPr/>
          <p:nvPr/>
        </p:nvSpPr>
        <p:spPr>
          <a:xfrm rot="16200000">
            <a:off x="10066069" y="4212268"/>
            <a:ext cx="628136" cy="616505"/>
          </a:xfrm>
          <a:prstGeom prst="mathMinu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7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7"/>
          <a:stretch/>
        </p:blipFill>
        <p:spPr>
          <a:xfrm>
            <a:off x="0" y="31428"/>
            <a:ext cx="12192000" cy="6877090"/>
          </a:xfrm>
        </p:spPr>
      </p:pic>
      <p:grpSp>
        <p:nvGrpSpPr>
          <p:cNvPr id="7" name="Group 4"/>
          <p:cNvGrpSpPr>
            <a:grpSpLocks noChangeAspect="1"/>
          </p:cNvGrpSpPr>
          <p:nvPr/>
        </p:nvGrpSpPr>
        <p:grpSpPr bwMode="auto">
          <a:xfrm flipV="1">
            <a:off x="2554248" y="928123"/>
            <a:ext cx="2540000" cy="2620645"/>
            <a:chOff x="1308" y="1009"/>
            <a:chExt cx="1001" cy="1033"/>
          </a:xfrm>
        </p:grpSpPr>
        <p:sp>
          <p:nvSpPr>
            <p:cNvPr id="8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7" name="组合 3"/>
          <p:cNvGrpSpPr/>
          <p:nvPr/>
        </p:nvGrpSpPr>
        <p:grpSpPr>
          <a:xfrm>
            <a:off x="2866669" y="2627927"/>
            <a:ext cx="7960995" cy="1940457"/>
            <a:chOff x="7117" y="6236"/>
            <a:chExt cx="6260" cy="1301"/>
          </a:xfrm>
        </p:grpSpPr>
        <p:sp>
          <p:nvSpPr>
            <p:cNvPr id="18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文本框 19"/>
            <p:cNvSpPr txBox="1"/>
            <p:nvPr/>
          </p:nvSpPr>
          <p:spPr>
            <a:xfrm>
              <a:off x="8792" y="6236"/>
              <a:ext cx="3525" cy="130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54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Lieân</a:t>
              </a:r>
              <a:r>
                <a:rPr lang="en-US" altLang="zh-CN" sz="5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heä</a:t>
              </a:r>
              <a:r>
                <a:rPr lang="en-US" altLang="zh-CN" sz="5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</a:p>
            <a:p>
              <a:pPr algn="ctr">
                <a:defRPr/>
              </a:pPr>
              <a:r>
                <a:rPr lang="en-US" altLang="zh-CN" sz="54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baûn</a:t>
              </a:r>
              <a:r>
                <a:rPr lang="en-US" altLang="zh-CN" sz="5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thaân</a:t>
              </a:r>
              <a:endParaRPr lang="zh-CN" alt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6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15520" y="0"/>
            <a:ext cx="40206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8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g notebook and children stock vector. Illustration of spring - 4122715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b="8728"/>
          <a:stretch/>
        </p:blipFill>
        <p:spPr bwMode="auto">
          <a:xfrm>
            <a:off x="0" y="-16072"/>
            <a:ext cx="12191999" cy="687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1834" y="1537962"/>
            <a:ext cx="31218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Keå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laïi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moät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vieäc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em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ñaõ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töï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giaùc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laøm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ôû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tröôøng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vaø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lôïi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ích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cuûa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vieäc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laøm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VNI-Avo" pitchFamily="2" charset="0"/>
              </a:rPr>
              <a:t>ñoù</a:t>
            </a:r>
            <a:r>
              <a:rPr lang="en-US" sz="3600" dirty="0" smtClean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en-US" sz="3600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8136" y="1625375"/>
            <a:ext cx="4037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ÔÛ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tröôøng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coøn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chöa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töï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giaùc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vieäc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seõ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phaán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ñaáu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thöïc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hieän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nhö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theá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0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5574" y="2475572"/>
            <a:ext cx="597150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Thöïc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haønh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74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ỐC CA VIỆT NAM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9671" y="1294502"/>
            <a:ext cx="84446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B050"/>
                </a:solidFill>
                <a:latin typeface="VNI-Avo" pitchFamily="2" charset="0"/>
              </a:rPr>
              <a:t>Moãi</a:t>
            </a:r>
            <a:r>
              <a:rPr lang="en-US" sz="4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VNI-Avo" pitchFamily="2" charset="0"/>
              </a:rPr>
              <a:t>ngaøy</a:t>
            </a:r>
            <a:r>
              <a:rPr lang="en-US" sz="4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VNI-Avo" pitchFamily="2" charset="0"/>
              </a:rPr>
              <a:t>mình</a:t>
            </a:r>
            <a:r>
              <a:rPr lang="en-US" sz="4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VNI-Avo" pitchFamily="2" charset="0"/>
              </a:rPr>
              <a:t>ñeán</a:t>
            </a:r>
            <a:r>
              <a:rPr lang="en-US" sz="4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VNI-Avo" pitchFamily="2" charset="0"/>
              </a:rPr>
              <a:t>lôùp</a:t>
            </a:r>
            <a:endParaRPr lang="en-US" sz="4800" dirty="0" smtClean="0">
              <a:solidFill>
                <a:srgbClr val="00B050"/>
              </a:solidFill>
              <a:latin typeface="VNI-Avo" pitchFamily="2" charset="0"/>
            </a:endParaRPr>
          </a:p>
          <a:p>
            <a:r>
              <a:rPr lang="en-US" sz="4800" dirty="0" err="1" smtClean="0">
                <a:solidFill>
                  <a:srgbClr val="00B0F0"/>
                </a:solidFill>
                <a:latin typeface="VNI-Avo" pitchFamily="2" charset="0"/>
              </a:rPr>
              <a:t>Hoïc</a:t>
            </a:r>
            <a:r>
              <a:rPr lang="en-US" sz="4800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00B0F0"/>
                </a:solidFill>
                <a:latin typeface="VNI-Avo" pitchFamily="2" charset="0"/>
              </a:rPr>
              <a:t>taäp</a:t>
            </a:r>
            <a:r>
              <a:rPr lang="en-US" sz="4800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00B0F0"/>
                </a:solidFill>
                <a:latin typeface="VNI-Avo" pitchFamily="2" charset="0"/>
              </a:rPr>
              <a:t>vaø</a:t>
            </a:r>
            <a:r>
              <a:rPr lang="en-US" sz="4800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00B0F0"/>
                </a:solidFill>
                <a:latin typeface="VNI-Avo" pitchFamily="2" charset="0"/>
              </a:rPr>
              <a:t>vui</a:t>
            </a:r>
            <a:r>
              <a:rPr lang="en-US" sz="4800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00B0F0"/>
                </a:solidFill>
                <a:latin typeface="VNI-Avo" pitchFamily="2" charset="0"/>
              </a:rPr>
              <a:t>chôi</a:t>
            </a:r>
            <a:endParaRPr lang="en-US" sz="4800" dirty="0" smtClean="0">
              <a:solidFill>
                <a:srgbClr val="00B0F0"/>
              </a:solidFill>
              <a:latin typeface="VNI-Avo" pitchFamily="2" charset="0"/>
            </a:endParaRPr>
          </a:p>
          <a:p>
            <a:r>
              <a:rPr lang="en-US" sz="4800" dirty="0" err="1" smtClean="0">
                <a:solidFill>
                  <a:srgbClr val="7030A0"/>
                </a:solidFill>
                <a:latin typeface="VNI-Avo" pitchFamily="2" charset="0"/>
              </a:rPr>
              <a:t>Phaûi</a:t>
            </a:r>
            <a:r>
              <a:rPr lang="en-US" sz="480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VNI-Avo" pitchFamily="2" charset="0"/>
              </a:rPr>
              <a:t>chuyeân</a:t>
            </a:r>
            <a:r>
              <a:rPr lang="en-US" sz="480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VNI-Avo" pitchFamily="2" charset="0"/>
              </a:rPr>
              <a:t>caàn</a:t>
            </a:r>
            <a:r>
              <a:rPr lang="en-US" sz="4800" dirty="0" smtClean="0">
                <a:solidFill>
                  <a:srgbClr val="7030A0"/>
                </a:solidFill>
                <a:latin typeface="VNI-Avo" pitchFamily="2" charset="0"/>
              </a:rPr>
              <a:t>, </a:t>
            </a:r>
            <a:r>
              <a:rPr lang="en-US" sz="4800" dirty="0" err="1" smtClean="0">
                <a:solidFill>
                  <a:srgbClr val="7030A0"/>
                </a:solidFill>
                <a:latin typeface="VNI-Avo" pitchFamily="2" charset="0"/>
              </a:rPr>
              <a:t>töï</a:t>
            </a:r>
            <a:r>
              <a:rPr lang="en-US" sz="4800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VNI-Avo" pitchFamily="2" charset="0"/>
              </a:rPr>
              <a:t>giaùc</a:t>
            </a:r>
            <a:endParaRPr lang="en-US" sz="4800" dirty="0" smtClean="0">
              <a:solidFill>
                <a:srgbClr val="7030A0"/>
              </a:solidFill>
              <a:latin typeface="VNI-Avo" pitchFamily="2" charset="0"/>
            </a:endParaRPr>
          </a:p>
          <a:p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Môùi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tieán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boä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baïn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ôi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9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3570" y="379141"/>
            <a:ext cx="7937151" cy="42535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6524"/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Baûn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quyeàn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thuoäc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veà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39" i="1" dirty="0" err="1">
                <a:solidFill>
                  <a:srgbClr val="0070C0"/>
                </a:solidFill>
                <a:latin typeface="VNI-Avo" pitchFamily="2" charset="0"/>
              </a:rPr>
              <a:t>Ñoà</a:t>
            </a:r>
            <a:r>
              <a:rPr lang="en-US" sz="3039" i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039" i="1" dirty="0" err="1">
                <a:solidFill>
                  <a:srgbClr val="0070C0"/>
                </a:solidFill>
                <a:latin typeface="VNI-Avo" pitchFamily="2" charset="0"/>
              </a:rPr>
              <a:t>duøng</a:t>
            </a:r>
            <a:r>
              <a:rPr lang="en-US" sz="3039" i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039" i="1" dirty="0" err="1">
                <a:solidFill>
                  <a:srgbClr val="0070C0"/>
                </a:solidFill>
                <a:latin typeface="VNI-Avo" pitchFamily="2" charset="0"/>
              </a:rPr>
              <a:t>daïy</a:t>
            </a:r>
            <a:r>
              <a:rPr lang="en-US" sz="3039" i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039" i="1" dirty="0" err="1">
                <a:solidFill>
                  <a:srgbClr val="0070C0"/>
                </a:solidFill>
                <a:latin typeface="VNI-Avo" pitchFamily="2" charset="0"/>
              </a:rPr>
              <a:t>hoïc</a:t>
            </a:r>
            <a:r>
              <a:rPr lang="en-US" sz="3039" i="1" dirty="0">
                <a:solidFill>
                  <a:srgbClr val="0070C0"/>
                </a:solidFill>
                <a:latin typeface="VNI-Avo" pitchFamily="2" charset="0"/>
              </a:rPr>
              <a:t> Sunshine.</a:t>
            </a:r>
          </a:p>
          <a:p>
            <a:pPr algn="ctr" defTabSz="726524"/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Kính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mong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quyù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thaày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coâ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khoâng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 share </a:t>
            </a:r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vaøo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nhoùm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.</a:t>
            </a:r>
          </a:p>
          <a:p>
            <a:pPr algn="ctr" defTabSz="726524"/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Caûm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39" dirty="0" err="1">
                <a:solidFill>
                  <a:srgbClr val="FF0000"/>
                </a:solidFill>
                <a:latin typeface="VNI-Avo" pitchFamily="2" charset="0"/>
              </a:rPr>
              <a:t>ôn</a:t>
            </a:r>
            <a:r>
              <a:rPr lang="en-US" sz="3039" dirty="0">
                <a:solidFill>
                  <a:srgbClr val="FF0000"/>
                </a:solidFill>
                <a:latin typeface="VNI-Avo" pitchFamily="2" charset="0"/>
              </a:rPr>
              <a:t>!!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69" y="3519592"/>
            <a:ext cx="2169303" cy="230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3029" y="1950683"/>
            <a:ext cx="8664498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vôùi</a:t>
            </a:r>
            <a:endParaRPr lang="en-US" sz="405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685800"/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Ñaïo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ñöùc</a:t>
            </a:r>
            <a:endParaRPr lang="en-US" sz="405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" b="8779"/>
          <a:stretch/>
        </p:blipFill>
        <p:spPr>
          <a:xfrm>
            <a:off x="-59250" y="0"/>
            <a:ext cx="122512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2514" y="2820506"/>
            <a:ext cx="4862706" cy="12169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Hoa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b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ngoan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12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25920" y="0"/>
            <a:ext cx="1760725" cy="1661534"/>
            <a:chOff x="2207943" y="0"/>
            <a:chExt cx="1933669" cy="18176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43" y="0"/>
              <a:ext cx="1933669" cy="1817649"/>
            </a:xfrm>
            <a:prstGeom prst="rect">
              <a:avLst/>
            </a:prstGeom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507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933" y="269188"/>
              <a:ext cx="1541687" cy="127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8508380" y="0"/>
            <a:ext cx="1773044" cy="1661534"/>
            <a:chOff x="8125523" y="-1"/>
            <a:chExt cx="1933669" cy="181764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523" y="-1"/>
              <a:ext cx="1933669" cy="1817649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000" l="10000" r="86000">
                          <a14:foregroundMark x1="39000" y1="29222" x2="39000" y2="29222"/>
                          <a14:foregroundMark x1="36500" y1="31889" x2="36500" y2="31889"/>
                          <a14:foregroundMark x1="34250" y1="34889" x2="34250" y2="34889"/>
                          <a14:foregroundMark x1="32250" y1="38778" x2="32250" y2="38778"/>
                          <a14:foregroundMark x1="32250" y1="43444" x2="32250" y2="43444"/>
                          <a14:foregroundMark x1="34500" y1="47111" x2="34500" y2="47111"/>
                          <a14:foregroundMark x1="39250" y1="49000" x2="39250" y2="49000"/>
                          <a14:foregroundMark x1="42083" y1="46778" x2="42083" y2="46778"/>
                          <a14:foregroundMark x1="43333" y1="44000" x2="43333" y2="41889"/>
                          <a14:foregroundMark x1="43000" y1="38889" x2="43000" y2="37778"/>
                          <a14:foregroundMark x1="42500" y1="35222" x2="42500" y2="35222"/>
                          <a14:foregroundMark x1="41917" y1="32000" x2="41917" y2="32000"/>
                          <a14:foregroundMark x1="39000" y1="38556" x2="39000" y2="38556"/>
                          <a14:foregroundMark x1="37167" y1="39889" x2="37167" y2="39889"/>
                          <a14:foregroundMark x1="35250" y1="40000" x2="35250" y2="40000"/>
                          <a14:foregroundMark x1="34250" y1="37111" x2="34250" y2="37111"/>
                          <a14:foregroundMark x1="34333" y1="36556" x2="34333" y2="36556"/>
                          <a14:foregroundMark x1="35917" y1="36111" x2="35917" y2="36111"/>
                          <a14:foregroundMark x1="37417" y1="35000" x2="37417" y2="35000"/>
                          <a14:foregroundMark x1="41250" y1="36667" x2="41250" y2="36667"/>
                          <a14:foregroundMark x1="41083" y1="39111" x2="40917" y2="39889"/>
                          <a14:foregroundMark x1="40333" y1="41111" x2="40333" y2="41111"/>
                          <a14:foregroundMark x1="38417" y1="43000" x2="38417" y2="43000"/>
                          <a14:foregroundMark x1="37167" y1="43444" x2="37167" y2="43444"/>
                          <a14:foregroundMark x1="33250" y1="35000" x2="33250" y2="35000"/>
                          <a14:foregroundMark x1="33000" y1="31889" x2="33000" y2="31889"/>
                          <a14:foregroundMark x1="35250" y1="30000" x2="35250" y2="30000"/>
                          <a14:foregroundMark x1="61833" y1="36111" x2="61833" y2="36111"/>
                          <a14:foregroundMark x1="62000" y1="38778" x2="62000" y2="38778"/>
                          <a14:foregroundMark x1="61833" y1="41111" x2="61833" y2="41111"/>
                          <a14:foregroundMark x1="61167" y1="42444" x2="61167" y2="42444"/>
                          <a14:foregroundMark x1="58667" y1="39889" x2="58500" y2="39333"/>
                          <a14:foregroundMark x1="58500" y1="37444" x2="60750" y2="35000"/>
                          <a14:foregroundMark x1="64333" y1="32444" x2="65917" y2="34444"/>
                          <a14:foregroundMark x1="67417" y1="39444" x2="67417" y2="40556"/>
                          <a14:foregroundMark x1="67333" y1="42333" x2="67333" y2="42889"/>
                          <a14:foregroundMark x1="67333" y1="43778" x2="67333" y2="43778"/>
                          <a14:foregroundMark x1="65500" y1="46222" x2="64750" y2="46778"/>
                          <a14:foregroundMark x1="62000" y1="47333" x2="61333" y2="47333"/>
                          <a14:foregroundMark x1="57667" y1="46222" x2="57667" y2="46222"/>
                          <a14:foregroundMark x1="57500" y1="43000" x2="57500" y2="41889"/>
                          <a14:foregroundMark x1="56583" y1="38889" x2="56583" y2="38889"/>
                          <a14:foregroundMark x1="56583" y1="36000" x2="57083" y2="33333"/>
                          <a14:foregroundMark x1="58250" y1="31889" x2="59750" y2="30333"/>
                          <a14:foregroundMark x1="61833" y1="28333" x2="61833" y2="28333"/>
                          <a14:foregroundMark x1="62000" y1="28111" x2="62000" y2="28111"/>
                          <a14:foregroundMark x1="64917" y1="29111" x2="64917" y2="2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98"/>
            <a:stretch/>
          </p:blipFill>
          <p:spPr bwMode="auto">
            <a:xfrm>
              <a:off x="8200701" y="269188"/>
              <a:ext cx="1858491" cy="1293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-134"/>
          <a:stretch/>
        </p:blipFill>
        <p:spPr>
          <a:xfrm>
            <a:off x="4694663" y="3836020"/>
            <a:ext cx="2516609" cy="2913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671" y="3878157"/>
            <a:ext cx="2454831" cy="2871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r="2837" b="1733"/>
          <a:stretch/>
        </p:blipFill>
        <p:spPr>
          <a:xfrm>
            <a:off x="4412417" y="246068"/>
            <a:ext cx="2910469" cy="3456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43" y="3878157"/>
            <a:ext cx="2500631" cy="287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1497 0.25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3588 L -0.58802 -0.39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58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39414 0.0166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1026 -0.2738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-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56591" y="2619840"/>
            <a:ext cx="6480109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7219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ời bạn vui múa ca (Bài hát mẫu)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2466"/>
            <a:ext cx="12191999" cy="701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2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-89209" y="0"/>
            <a:ext cx="12281210" cy="69360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4280" y="2408662"/>
            <a:ext cx="10394232" cy="230063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500" b="1" u="sng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500" b="1" u="sng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4</a:t>
            </a:r>
          </a:p>
          <a:p>
            <a:pPr algn="ctr" defTabSz="685800"/>
            <a:r>
              <a:rPr lang="en-US" sz="60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Töï</a:t>
            </a:r>
            <a:r>
              <a:rPr lang="en-US" sz="60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giaùc</a:t>
            </a:r>
            <a:r>
              <a:rPr lang="en-US" sz="60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laøm</a:t>
            </a:r>
            <a:r>
              <a:rPr lang="en-US" sz="60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vieäc</a:t>
            </a:r>
            <a:r>
              <a:rPr lang="en-US" sz="60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ôû</a:t>
            </a:r>
            <a:r>
              <a:rPr lang="en-US" sz="60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tröôøng</a:t>
            </a:r>
            <a:endParaRPr lang="en-US" sz="60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0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</a:t>
            </a:r>
            <a:endParaRPr lang="en-US" sz="40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6"/>
          <a:stretch/>
        </p:blipFill>
        <p:spPr>
          <a:xfrm>
            <a:off x="0" y="-19708"/>
            <a:ext cx="12192000" cy="6877708"/>
          </a:xfrm>
          <a:prstGeom prst="rect">
            <a:avLst/>
          </a:prstGeom>
        </p:spPr>
      </p:pic>
      <p:sp>
        <p:nvSpPr>
          <p:cNvPr id="5" name="文本框 9"/>
          <p:cNvSpPr txBox="1"/>
          <p:nvPr/>
        </p:nvSpPr>
        <p:spPr>
          <a:xfrm>
            <a:off x="1555764" y="1741330"/>
            <a:ext cx="9080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Trong </a:t>
            </a:r>
            <a:r>
              <a:rPr lang="en-US" altLang="zh-CN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tuaàn</a:t>
            </a:r>
            <a:r>
              <a:rPr lang="en-US" altLang="zh-CN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qu</a:t>
            </a:r>
            <a:r>
              <a:rPr lang="en-US" altLang="zh-CN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a </a:t>
            </a:r>
            <a:r>
              <a:rPr lang="en-US" altLang="zh-CN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</a:t>
            </a:r>
            <a:r>
              <a:rPr lang="en-US" altLang="zh-CN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</a:t>
            </a:r>
            <a:r>
              <a:rPr lang="en-US" altLang="zh-CN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ñaõ</a:t>
            </a:r>
            <a:r>
              <a:rPr lang="en-US" altLang="zh-CN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töï</a:t>
            </a:r>
            <a:r>
              <a:rPr lang="en-US" altLang="zh-CN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giaùc</a:t>
            </a:r>
            <a:r>
              <a:rPr lang="en-US" altLang="zh-CN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laøm</a:t>
            </a:r>
            <a:r>
              <a:rPr lang="en-US" altLang="zh-CN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nhöõng</a:t>
            </a:r>
            <a:r>
              <a:rPr lang="en-US" altLang="zh-CN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vieäc</a:t>
            </a:r>
            <a:r>
              <a:rPr lang="en-US" altLang="zh-CN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gì</a:t>
            </a:r>
            <a:r>
              <a:rPr lang="en-US" altLang="zh-CN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ôû</a:t>
            </a:r>
            <a:r>
              <a:rPr lang="en-US" altLang="zh-CN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tröôøng</a:t>
            </a:r>
            <a:r>
              <a:rPr lang="en-US" altLang="zh-CN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lang="zh-CN" alt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5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7"/>
          <a:stretch/>
        </p:blipFill>
        <p:spPr>
          <a:xfrm>
            <a:off x="0" y="31428"/>
            <a:ext cx="12192000" cy="6877090"/>
          </a:xfrm>
        </p:spPr>
      </p:pic>
      <p:sp>
        <p:nvSpPr>
          <p:cNvPr id="5" name="Rectangle 4"/>
          <p:cNvSpPr/>
          <p:nvPr/>
        </p:nvSpPr>
        <p:spPr>
          <a:xfrm>
            <a:off x="2855944" y="1515867"/>
            <a:ext cx="6480109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Luyeän</a:t>
            </a:r>
            <a:r>
              <a:rPr lang="en-US" sz="7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taäp</a:t>
            </a:r>
            <a:endParaRPr lang="en-US" sz="7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5945" y="2849769"/>
            <a:ext cx="648010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Hoaït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ñoäng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Xöû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lí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tình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huoáng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611</TotalTime>
  <Words>262</Words>
  <Application>Microsoft Office PowerPoint</Application>
  <PresentationFormat>Widescreen</PresentationFormat>
  <Paragraphs>38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等线</vt:lpstr>
      <vt:lpstr>Times New Roman</vt:lpstr>
      <vt:lpstr>VNI-Avo</vt:lpstr>
      <vt:lpstr>字魂59号-创粗黑</vt:lpstr>
      <vt:lpstr>Office Theme</vt:lpstr>
      <vt:lpstr>2_Office Theme</vt:lpstr>
      <vt:lpstr>6_Office Theme</vt:lpstr>
      <vt:lpstr>1_Office Theme</vt:lpstr>
      <vt:lpstr>3_Office Theme</vt:lpstr>
      <vt:lpstr>PowerPoint Presentation</vt:lpstr>
      <vt:lpstr>PowerPoint Presentation</vt:lpstr>
      <vt:lpstr>Hoa  beù ngoan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Nguyên Nghĩa</cp:lastModifiedBy>
  <cp:revision>78</cp:revision>
  <dcterms:created xsi:type="dcterms:W3CDTF">2020-10-17T01:03:04Z</dcterms:created>
  <dcterms:modified xsi:type="dcterms:W3CDTF">2020-10-23T15:48:16Z</dcterms:modified>
</cp:coreProperties>
</file>